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12" r:id="rId5"/>
    <p:sldId id="339" r:id="rId6"/>
    <p:sldId id="334" r:id="rId7"/>
    <p:sldId id="333" r:id="rId8"/>
    <p:sldId id="338" r:id="rId9"/>
    <p:sldId id="340" r:id="rId10"/>
    <p:sldId id="341" r:id="rId11"/>
  </p:sldIdLst>
  <p:sldSz cx="9144000" cy="6858000" type="screen4x3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033B2DA8-9C5B-4D55-9E5B-088604B9D21A}"/>
    <pc:docChg chg="undo custSel addSld delSld modSld sldOrd">
      <pc:chgData name="Ben Nienhuis" userId="2c6c04f1-77c7-44b5-a463-93386779ab63" providerId="ADAL" clId="{033B2DA8-9C5B-4D55-9E5B-088604B9D21A}" dt="2021-09-06T13:39:36.743" v="1323" actId="167"/>
      <pc:docMkLst>
        <pc:docMk/>
      </pc:docMkLst>
      <pc:sldChg chg="addSp delSp modSp">
        <pc:chgData name="Ben Nienhuis" userId="2c6c04f1-77c7-44b5-a463-93386779ab63" providerId="ADAL" clId="{033B2DA8-9C5B-4D55-9E5B-088604B9D21A}" dt="2021-09-06T12:44:24.910" v="59" actId="255"/>
        <pc:sldMkLst>
          <pc:docMk/>
          <pc:sldMk cId="3040018858" sldId="312"/>
        </pc:sldMkLst>
        <pc:spChg chg="mod">
          <ac:chgData name="Ben Nienhuis" userId="2c6c04f1-77c7-44b5-a463-93386779ab63" providerId="ADAL" clId="{033B2DA8-9C5B-4D55-9E5B-088604B9D21A}" dt="2021-09-06T12:43:32.724" v="54" actId="20577"/>
          <ac:spMkLst>
            <pc:docMk/>
            <pc:sldMk cId="3040018858" sldId="312"/>
            <ac:spMk id="2" creationId="{E1F63243-4CBF-4C92-A833-E353A87BA17E}"/>
          </ac:spMkLst>
        </pc:spChg>
        <pc:spChg chg="mod">
          <ac:chgData name="Ben Nienhuis" userId="2c6c04f1-77c7-44b5-a463-93386779ab63" providerId="ADAL" clId="{033B2DA8-9C5B-4D55-9E5B-088604B9D21A}" dt="2021-09-06T12:44:24.910" v="59" actId="255"/>
          <ac:spMkLst>
            <pc:docMk/>
            <pc:sldMk cId="3040018858" sldId="312"/>
            <ac:spMk id="6" creationId="{196218B3-4571-4CB8-995A-C7F78EA254D6}"/>
          </ac:spMkLst>
        </pc:spChg>
        <pc:picChg chg="del">
          <ac:chgData name="Ben Nienhuis" userId="2c6c04f1-77c7-44b5-a463-93386779ab63" providerId="ADAL" clId="{033B2DA8-9C5B-4D55-9E5B-088604B9D21A}" dt="2021-09-06T12:43:13.655" v="45" actId="478"/>
          <ac:picMkLst>
            <pc:docMk/>
            <pc:sldMk cId="3040018858" sldId="312"/>
            <ac:picMk id="3" creationId="{1B125E9F-88B7-474F-BAAC-7B7E603CC4A0}"/>
          </ac:picMkLst>
        </pc:picChg>
        <pc:picChg chg="add mod">
          <ac:chgData name="Ben Nienhuis" userId="2c6c04f1-77c7-44b5-a463-93386779ab63" providerId="ADAL" clId="{033B2DA8-9C5B-4D55-9E5B-088604B9D21A}" dt="2021-09-06T12:43:26.914" v="48" actId="1076"/>
          <ac:picMkLst>
            <pc:docMk/>
            <pc:sldMk cId="3040018858" sldId="312"/>
            <ac:picMk id="5" creationId="{6677E8B7-A107-4634-A67A-9E5914E2752E}"/>
          </ac:picMkLst>
        </pc:picChg>
      </pc:sldChg>
      <pc:sldChg chg="addSp delSp modSp modAnim">
        <pc:chgData name="Ben Nienhuis" userId="2c6c04f1-77c7-44b5-a463-93386779ab63" providerId="ADAL" clId="{033B2DA8-9C5B-4D55-9E5B-088604B9D21A}" dt="2021-09-06T13:37:04.575" v="1314" actId="1076"/>
        <pc:sldMkLst>
          <pc:docMk/>
          <pc:sldMk cId="4122113687" sldId="333"/>
        </pc:sldMkLst>
        <pc:spChg chg="mod">
          <ac:chgData name="Ben Nienhuis" userId="2c6c04f1-77c7-44b5-a463-93386779ab63" providerId="ADAL" clId="{033B2DA8-9C5B-4D55-9E5B-088604B9D21A}" dt="2021-09-06T12:51:22.439" v="379" actId="20577"/>
          <ac:spMkLst>
            <pc:docMk/>
            <pc:sldMk cId="4122113687" sldId="333"/>
            <ac:spMk id="3" creationId="{AC90F30D-9A1D-42A8-A0D2-A7208BBED3DC}"/>
          </ac:spMkLst>
        </pc:spChg>
        <pc:picChg chg="add del mod">
          <ac:chgData name="Ben Nienhuis" userId="2c6c04f1-77c7-44b5-a463-93386779ab63" providerId="ADAL" clId="{033B2DA8-9C5B-4D55-9E5B-088604B9D21A}" dt="2021-09-06T13:36:23.586" v="1311"/>
          <ac:picMkLst>
            <pc:docMk/>
            <pc:sldMk cId="4122113687" sldId="333"/>
            <ac:picMk id="6" creationId="{C9610A7E-EE49-4CF3-A784-CCD7505F71D7}"/>
          </ac:picMkLst>
        </pc:picChg>
        <pc:picChg chg="add mod">
          <ac:chgData name="Ben Nienhuis" userId="2c6c04f1-77c7-44b5-a463-93386779ab63" providerId="ADAL" clId="{033B2DA8-9C5B-4D55-9E5B-088604B9D21A}" dt="2021-09-06T13:37:04.575" v="1314" actId="1076"/>
          <ac:picMkLst>
            <pc:docMk/>
            <pc:sldMk cId="4122113687" sldId="333"/>
            <ac:picMk id="7" creationId="{8359BE4B-95F2-4A6B-A8EE-2E8D02B7549D}"/>
          </ac:picMkLst>
        </pc:picChg>
      </pc:sldChg>
      <pc:sldChg chg="addSp delSp modSp add del ord modAnim">
        <pc:chgData name="Ben Nienhuis" userId="2c6c04f1-77c7-44b5-a463-93386779ab63" providerId="ADAL" clId="{033B2DA8-9C5B-4D55-9E5B-088604B9D21A}" dt="2021-09-06T13:37:53.342" v="1316" actId="1076"/>
        <pc:sldMkLst>
          <pc:docMk/>
          <pc:sldMk cId="2104810926" sldId="334"/>
        </pc:sldMkLst>
        <pc:spChg chg="add mod">
          <ac:chgData name="Ben Nienhuis" userId="2c6c04f1-77c7-44b5-a463-93386779ab63" providerId="ADAL" clId="{033B2DA8-9C5B-4D55-9E5B-088604B9D21A}" dt="2021-09-06T13:03:21.468" v="837" actId="255"/>
          <ac:spMkLst>
            <pc:docMk/>
            <pc:sldMk cId="2104810926" sldId="334"/>
            <ac:spMk id="3" creationId="{54C15841-FF25-415A-AB1D-596C4280AE7C}"/>
          </ac:spMkLst>
        </pc:spChg>
        <pc:spChg chg="del mod">
          <ac:chgData name="Ben Nienhuis" userId="2c6c04f1-77c7-44b5-a463-93386779ab63" providerId="ADAL" clId="{033B2DA8-9C5B-4D55-9E5B-088604B9D21A}" dt="2021-09-06T12:52:11.147" v="409"/>
          <ac:spMkLst>
            <pc:docMk/>
            <pc:sldMk cId="2104810926" sldId="334"/>
            <ac:spMk id="5" creationId="{202628CE-E53D-4773-ABB3-EA4ED604F540}"/>
          </ac:spMkLst>
        </pc:spChg>
        <pc:spChg chg="del mod">
          <ac:chgData name="Ben Nienhuis" userId="2c6c04f1-77c7-44b5-a463-93386779ab63" providerId="ADAL" clId="{033B2DA8-9C5B-4D55-9E5B-088604B9D21A}" dt="2021-09-06T12:52:02.685" v="390" actId="478"/>
          <ac:spMkLst>
            <pc:docMk/>
            <pc:sldMk cId="2104810926" sldId="334"/>
            <ac:spMk id="7" creationId="{45D4DD34-F5BB-4936-B563-E5F6EB54B19E}"/>
          </ac:spMkLst>
        </pc:spChg>
        <pc:spChg chg="add">
          <ac:chgData name="Ben Nienhuis" userId="2c6c04f1-77c7-44b5-a463-93386779ab63" providerId="ADAL" clId="{033B2DA8-9C5B-4D55-9E5B-088604B9D21A}" dt="2021-09-06T12:52:20.181" v="410"/>
          <ac:spMkLst>
            <pc:docMk/>
            <pc:sldMk cId="2104810926" sldId="334"/>
            <ac:spMk id="8" creationId="{288F7FB5-FC15-418C-8743-8612722743A7}"/>
          </ac:spMkLst>
        </pc:spChg>
        <pc:picChg chg="del">
          <ac:chgData name="Ben Nienhuis" userId="2c6c04f1-77c7-44b5-a463-93386779ab63" providerId="ADAL" clId="{033B2DA8-9C5B-4D55-9E5B-088604B9D21A}" dt="2021-09-06T12:51:42.013" v="380" actId="478"/>
          <ac:picMkLst>
            <pc:docMk/>
            <pc:sldMk cId="2104810926" sldId="334"/>
            <ac:picMk id="6" creationId="{DDB109EB-8A15-440B-9B07-7FC4207F0862}"/>
          </ac:picMkLst>
        </pc:picChg>
        <pc:picChg chg="add mod">
          <ac:chgData name="Ben Nienhuis" userId="2c6c04f1-77c7-44b5-a463-93386779ab63" providerId="ADAL" clId="{033B2DA8-9C5B-4D55-9E5B-088604B9D21A}" dt="2021-09-06T13:37:53.342" v="1316" actId="1076"/>
          <ac:picMkLst>
            <pc:docMk/>
            <pc:sldMk cId="2104810926" sldId="334"/>
            <ac:picMk id="9" creationId="{1E6A4623-B804-4D51-9B18-27250F407E1C}"/>
          </ac:picMkLst>
        </pc:picChg>
      </pc:sldChg>
      <pc:sldChg chg="del">
        <pc:chgData name="Ben Nienhuis" userId="2c6c04f1-77c7-44b5-a463-93386779ab63" providerId="ADAL" clId="{033B2DA8-9C5B-4D55-9E5B-088604B9D21A}" dt="2021-09-06T12:54:37.479" v="411" actId="2696"/>
        <pc:sldMkLst>
          <pc:docMk/>
          <pc:sldMk cId="579280821" sldId="335"/>
        </pc:sldMkLst>
      </pc:sldChg>
      <pc:sldChg chg="add del">
        <pc:chgData name="Ben Nienhuis" userId="2c6c04f1-77c7-44b5-a463-93386779ab63" providerId="ADAL" clId="{033B2DA8-9C5B-4D55-9E5B-088604B9D21A}" dt="2021-09-06T13:34:22.788" v="1305" actId="2696"/>
        <pc:sldMkLst>
          <pc:docMk/>
          <pc:sldMk cId="2589391894" sldId="335"/>
        </pc:sldMkLst>
      </pc:sldChg>
      <pc:sldChg chg="add del">
        <pc:chgData name="Ben Nienhuis" userId="2c6c04f1-77c7-44b5-a463-93386779ab63" providerId="ADAL" clId="{033B2DA8-9C5B-4D55-9E5B-088604B9D21A}" dt="2021-09-06T13:34:21.318" v="1304" actId="2696"/>
        <pc:sldMkLst>
          <pc:docMk/>
          <pc:sldMk cId="4102735471" sldId="336"/>
        </pc:sldMkLst>
      </pc:sldChg>
      <pc:sldChg chg="add del">
        <pc:chgData name="Ben Nienhuis" userId="2c6c04f1-77c7-44b5-a463-93386779ab63" providerId="ADAL" clId="{033B2DA8-9C5B-4D55-9E5B-088604B9D21A}" dt="2021-09-06T13:34:18.648" v="1303" actId="2696"/>
        <pc:sldMkLst>
          <pc:docMk/>
          <pc:sldMk cId="2207158088" sldId="337"/>
        </pc:sldMkLst>
      </pc:sldChg>
      <pc:sldChg chg="del">
        <pc:chgData name="Ben Nienhuis" userId="2c6c04f1-77c7-44b5-a463-93386779ab63" providerId="ADAL" clId="{033B2DA8-9C5B-4D55-9E5B-088604B9D21A}" dt="2021-09-06T12:54:37.911" v="412" actId="2696"/>
        <pc:sldMkLst>
          <pc:docMk/>
          <pc:sldMk cId="2363288629" sldId="337"/>
        </pc:sldMkLst>
      </pc:sldChg>
      <pc:sldChg chg="del">
        <pc:chgData name="Ben Nienhuis" userId="2c6c04f1-77c7-44b5-a463-93386779ab63" providerId="ADAL" clId="{033B2DA8-9C5B-4D55-9E5B-088604B9D21A}" dt="2021-09-06T12:54:38.204" v="413" actId="2696"/>
        <pc:sldMkLst>
          <pc:docMk/>
          <pc:sldMk cId="2031828846" sldId="338"/>
        </pc:sldMkLst>
      </pc:sldChg>
      <pc:sldChg chg="addSp modSp add">
        <pc:chgData name="Ben Nienhuis" userId="2c6c04f1-77c7-44b5-a463-93386779ab63" providerId="ADAL" clId="{033B2DA8-9C5B-4D55-9E5B-088604B9D21A}" dt="2021-09-06T13:38:27.536" v="1318" actId="1076"/>
        <pc:sldMkLst>
          <pc:docMk/>
          <pc:sldMk cId="3255498086" sldId="338"/>
        </pc:sldMkLst>
        <pc:spChg chg="add mod">
          <ac:chgData name="Ben Nienhuis" userId="2c6c04f1-77c7-44b5-a463-93386779ab63" providerId="ADAL" clId="{033B2DA8-9C5B-4D55-9E5B-088604B9D21A}" dt="2021-09-06T13:32:15.045" v="1147" actId="20577"/>
          <ac:spMkLst>
            <pc:docMk/>
            <pc:sldMk cId="3255498086" sldId="338"/>
            <ac:spMk id="3" creationId="{97EE018E-2E80-47AC-8912-358BF4FC6D0C}"/>
          </ac:spMkLst>
        </pc:spChg>
        <pc:picChg chg="add mod">
          <ac:chgData name="Ben Nienhuis" userId="2c6c04f1-77c7-44b5-a463-93386779ab63" providerId="ADAL" clId="{033B2DA8-9C5B-4D55-9E5B-088604B9D21A}" dt="2021-09-06T13:38:27.536" v="1318" actId="1076"/>
          <ac:picMkLst>
            <pc:docMk/>
            <pc:sldMk cId="3255498086" sldId="338"/>
            <ac:picMk id="5" creationId="{041C32F7-91EB-4952-A897-AB42CD3685B1}"/>
          </ac:picMkLst>
        </pc:picChg>
      </pc:sldChg>
      <pc:sldChg chg="addSp delSp modSp add">
        <pc:chgData name="Ben Nienhuis" userId="2c6c04f1-77c7-44b5-a463-93386779ab63" providerId="ADAL" clId="{033B2DA8-9C5B-4D55-9E5B-088604B9D21A}" dt="2021-09-06T13:06:56.492" v="851" actId="1076"/>
        <pc:sldMkLst>
          <pc:docMk/>
          <pc:sldMk cId="4188044747" sldId="339"/>
        </pc:sldMkLst>
        <pc:picChg chg="add mod">
          <ac:chgData name="Ben Nienhuis" userId="2c6c04f1-77c7-44b5-a463-93386779ab63" providerId="ADAL" clId="{033B2DA8-9C5B-4D55-9E5B-088604B9D21A}" dt="2021-09-06T13:06:56.492" v="851" actId="1076"/>
          <ac:picMkLst>
            <pc:docMk/>
            <pc:sldMk cId="4188044747" sldId="339"/>
            <ac:picMk id="3" creationId="{1313287F-6E60-4902-8D94-ED4E3DB02B71}"/>
          </ac:picMkLst>
        </pc:picChg>
        <pc:picChg chg="del">
          <ac:chgData name="Ben Nienhuis" userId="2c6c04f1-77c7-44b5-a463-93386779ab63" providerId="ADAL" clId="{033B2DA8-9C5B-4D55-9E5B-088604B9D21A}" dt="2021-09-06T13:06:39.888" v="846" actId="478"/>
          <ac:picMkLst>
            <pc:docMk/>
            <pc:sldMk cId="4188044747" sldId="339"/>
            <ac:picMk id="5" creationId="{6677E8B7-A107-4634-A67A-9E5914E2752E}"/>
          </ac:picMkLst>
        </pc:picChg>
      </pc:sldChg>
      <pc:sldChg chg="addSp modSp add">
        <pc:chgData name="Ben Nienhuis" userId="2c6c04f1-77c7-44b5-a463-93386779ab63" providerId="ADAL" clId="{033B2DA8-9C5B-4D55-9E5B-088604B9D21A}" dt="2021-09-06T13:39:36.743" v="1323" actId="167"/>
        <pc:sldMkLst>
          <pc:docMk/>
          <pc:sldMk cId="84334323" sldId="340"/>
        </pc:sldMkLst>
        <pc:spChg chg="mod">
          <ac:chgData name="Ben Nienhuis" userId="2c6c04f1-77c7-44b5-a463-93386779ab63" providerId="ADAL" clId="{033B2DA8-9C5B-4D55-9E5B-088604B9D21A}" dt="2021-09-06T13:33:21.726" v="1271" actId="20577"/>
          <ac:spMkLst>
            <pc:docMk/>
            <pc:sldMk cId="84334323" sldId="340"/>
            <ac:spMk id="3" creationId="{97EE018E-2E80-47AC-8912-358BF4FC6D0C}"/>
          </ac:spMkLst>
        </pc:spChg>
        <pc:picChg chg="add mod ord">
          <ac:chgData name="Ben Nienhuis" userId="2c6c04f1-77c7-44b5-a463-93386779ab63" providerId="ADAL" clId="{033B2DA8-9C5B-4D55-9E5B-088604B9D21A}" dt="2021-09-06T13:39:36.743" v="1323" actId="167"/>
          <ac:picMkLst>
            <pc:docMk/>
            <pc:sldMk cId="84334323" sldId="340"/>
            <ac:picMk id="5" creationId="{3678C097-E25A-40DB-AFA5-42C0633BCDA2}"/>
          </ac:picMkLst>
        </pc:picChg>
      </pc:sldChg>
      <pc:sldChg chg="modSp add">
        <pc:chgData name="Ben Nienhuis" userId="2c6c04f1-77c7-44b5-a463-93386779ab63" providerId="ADAL" clId="{033B2DA8-9C5B-4D55-9E5B-088604B9D21A}" dt="2021-09-06T13:34:14.576" v="1302" actId="1076"/>
        <pc:sldMkLst>
          <pc:docMk/>
          <pc:sldMk cId="570072680" sldId="341"/>
        </pc:sldMkLst>
        <pc:spChg chg="mod">
          <ac:chgData name="Ben Nienhuis" userId="2c6c04f1-77c7-44b5-a463-93386779ab63" providerId="ADAL" clId="{033B2DA8-9C5B-4D55-9E5B-088604B9D21A}" dt="2021-09-06T13:34:14.576" v="1302" actId="1076"/>
          <ac:spMkLst>
            <pc:docMk/>
            <pc:sldMk cId="570072680" sldId="341"/>
            <ac:spMk id="3" creationId="{97EE018E-2E80-47AC-8912-358BF4FC6D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52AC9-6993-4D73-9C47-FA9BE6593FA7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59B76-B769-4EB5-8BA3-9644DE1E25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23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5827" y="656272"/>
            <a:ext cx="733234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18662" y="908113"/>
            <a:ext cx="4642980" cy="5056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5720" y="2502535"/>
            <a:ext cx="5812559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995" y="1645164"/>
            <a:ext cx="8208009" cy="270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96218B3-4571-4CB8-995A-C7F78EA254D6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77E8B7-A107-4634-A67A-9E5914E27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23" y="2286135"/>
            <a:ext cx="5791200" cy="22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1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96218B3-4571-4CB8-995A-C7F78EA254D6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13287F-6E60-4902-8D94-ED4E3DB02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169" y="1920479"/>
            <a:ext cx="4691062" cy="315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4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4C15841-FF25-415A-AB1D-596C4280AE7C}"/>
              </a:ext>
            </a:extLst>
          </p:cNvPr>
          <p:cNvSpPr txBox="1"/>
          <p:nvPr/>
        </p:nvSpPr>
        <p:spPr>
          <a:xfrm>
            <a:off x="633429" y="1809606"/>
            <a:ext cx="626050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Kijken naar trends in voedselketen die een relatie hebben met teelt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We behandelen 10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Je onderzoekt wat deze zouden kunnen betekenen voor jouw bedrijf(-</a:t>
            </a:r>
            <a:r>
              <a:rPr lang="nl-NL" sz="2400" dirty="0" err="1"/>
              <a:t>stype</a:t>
            </a:r>
            <a:r>
              <a:rPr lang="nl-NL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Je kiest zelf een trend en werkt deze uit in een examenwerkstuk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Je levert het werkstuk in en geeft een presentatie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6A4623-B804-4D51-9B18-27250F407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513" y="16311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lesprogramma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C90F30D-9A1D-42A8-A0D2-A7208BBED3DC}"/>
              </a:ext>
            </a:extLst>
          </p:cNvPr>
          <p:cNvSpPr txBox="1"/>
          <p:nvPr/>
        </p:nvSpPr>
        <p:spPr>
          <a:xfrm>
            <a:off x="463857" y="1601135"/>
            <a:ext cx="82162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 1:	Introductie</a:t>
            </a:r>
          </a:p>
          <a:p>
            <a:r>
              <a:rPr lang="nl-NL" sz="2400" dirty="0"/>
              <a:t>Les  2:  Voedselbos	</a:t>
            </a:r>
          </a:p>
          <a:p>
            <a:r>
              <a:rPr lang="nl-NL" sz="2400" dirty="0"/>
              <a:t>Les  3:	Horeca</a:t>
            </a:r>
          </a:p>
          <a:p>
            <a:r>
              <a:rPr lang="nl-NL" sz="2400" dirty="0"/>
              <a:t>Les  4:	Catering</a:t>
            </a:r>
          </a:p>
          <a:p>
            <a:r>
              <a:rPr lang="nl-NL" sz="2400" dirty="0"/>
              <a:t>Les  5:	Boerderijwinkel</a:t>
            </a:r>
          </a:p>
          <a:p>
            <a:r>
              <a:rPr lang="nl-NL" sz="2400" dirty="0"/>
              <a:t>Les  6:  Pluktuin</a:t>
            </a:r>
          </a:p>
          <a:p>
            <a:r>
              <a:rPr lang="nl-NL" sz="2400" dirty="0"/>
              <a:t>Les  7:	Kwaliteit</a:t>
            </a:r>
          </a:p>
          <a:p>
            <a:r>
              <a:rPr lang="nl-NL" sz="2400" dirty="0"/>
              <a:t>Les  8:	Storytelling</a:t>
            </a:r>
          </a:p>
          <a:p>
            <a:r>
              <a:rPr lang="nl-NL" sz="2400" dirty="0"/>
              <a:t>Les  9:	Voedselveiligheid</a:t>
            </a:r>
          </a:p>
          <a:p>
            <a:r>
              <a:rPr lang="nl-NL" sz="2400" dirty="0"/>
              <a:t>Les 10: Seizoensgebonden producten</a:t>
            </a:r>
          </a:p>
          <a:p>
            <a:r>
              <a:rPr lang="nl-NL" sz="2400" dirty="0"/>
              <a:t>Les 11: Bestelsystemen</a:t>
            </a:r>
          </a:p>
          <a:p>
            <a:r>
              <a:rPr lang="nl-NL" sz="2400" dirty="0"/>
              <a:t>Les 12+ Examens</a:t>
            </a:r>
          </a:p>
          <a:p>
            <a:endParaRPr lang="nl-NL" sz="2400" dirty="0"/>
          </a:p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02628CE-E53D-4773-ABB3-EA4ED604F540}"/>
              </a:ext>
            </a:extLst>
          </p:cNvPr>
          <p:cNvSpPr/>
          <p:nvPr/>
        </p:nvSpPr>
        <p:spPr>
          <a:xfrm>
            <a:off x="3652685" y="6019800"/>
            <a:ext cx="1475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Optimalisatie P16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359BE4B-95F2-4A6B-A8EE-2E8D02B75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998" y="3940735"/>
            <a:ext cx="218907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102578" y="1752600"/>
            <a:ext cx="90496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Wat lever je in?</a:t>
            </a:r>
          </a:p>
          <a:p>
            <a:endParaRPr lang="nl-NL" sz="2400" dirty="0"/>
          </a:p>
          <a:p>
            <a:r>
              <a:rPr lang="nl-NL" sz="2400" dirty="0"/>
              <a:t>Een rapportage waarin is uitgewerkt:</a:t>
            </a:r>
          </a:p>
          <a:p>
            <a:r>
              <a:rPr lang="nl-NL" sz="2400" dirty="0"/>
              <a:t>-De gekozen trend met onderbouwing van je keuze.</a:t>
            </a:r>
          </a:p>
          <a:p>
            <a:r>
              <a:rPr lang="nl-NL" sz="2400" dirty="0"/>
              <a:t>-De relatie van de trend met het bedrijf waar je werkt.</a:t>
            </a:r>
          </a:p>
          <a:p>
            <a:r>
              <a:rPr lang="nl-NL" sz="2400" dirty="0"/>
              <a:t>-De betrokkenen in de keten en hun rol in de keten.</a:t>
            </a:r>
          </a:p>
          <a:p>
            <a:r>
              <a:rPr lang="nl-NL" sz="2400" dirty="0"/>
              <a:t>-Gesprek </a:t>
            </a:r>
            <a:r>
              <a:rPr lang="nl-NL" sz="2400" dirty="0" err="1"/>
              <a:t>verslagmet</a:t>
            </a:r>
            <a:r>
              <a:rPr lang="nl-NL" sz="2400" dirty="0"/>
              <a:t> minimaal twee ketenpartners .</a:t>
            </a:r>
          </a:p>
          <a:p>
            <a:r>
              <a:rPr lang="nl-NL" sz="2400" dirty="0"/>
              <a:t>-Relevante consequenties of effecten van de trend voor je leerbedrijf en de ketenpartners.</a:t>
            </a:r>
          </a:p>
          <a:p>
            <a:r>
              <a:rPr lang="nl-NL" sz="2400" dirty="0"/>
              <a:t>-Een visuele uitwerking van de voorgestelde trend voor jou bedrijf</a:t>
            </a:r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1C32F7-91EB-4952-A897-AB42CD368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65070"/>
            <a:ext cx="34004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9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678C097-E25A-40DB-AFA5-42C0633BC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115645"/>
            <a:ext cx="3657600" cy="3258030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102578" y="1752600"/>
            <a:ext cx="90496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Wat presenteer je?</a:t>
            </a:r>
          </a:p>
          <a:p>
            <a:endParaRPr lang="nl-NL" sz="2400" dirty="0"/>
          </a:p>
          <a:p>
            <a:r>
              <a:rPr lang="nl-NL" sz="2400" dirty="0"/>
              <a:t>Als je rapport en visuele uitwerking zijn goed gekeurd presenteer je je voorstel aan de groep.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33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Vragen?</a:t>
            </a:r>
          </a:p>
          <a:p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072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9B435A-DD77-4EAD-A9B7-544D526FCE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EEBE09-5FB5-400B-A255-C4920D00FFB8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15d7cad-3e71-4cea-95bb-ac32222adf06"/>
    <ds:schemaRef ds:uri="82ac19c3-1cff-4f70-a585-2de21a3866c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6B337D-5E62-4230-9D07-9AD20EF86EF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235</Words>
  <Application>Microsoft Office PowerPoint</Application>
  <PresentationFormat>Diavoorstelling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Les 1</vt:lpstr>
      <vt:lpstr>Les 1</vt:lpstr>
      <vt:lpstr>Les 1</vt:lpstr>
      <vt:lpstr>lesprogramma</vt:lpstr>
      <vt:lpstr>Les 1</vt:lpstr>
      <vt:lpstr>Les 1</vt:lpstr>
      <vt:lpstr>Les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Tom De Swaef</dc:creator>
  <cp:lastModifiedBy>Ben Nienhuis</cp:lastModifiedBy>
  <cp:revision>83</cp:revision>
  <dcterms:created xsi:type="dcterms:W3CDTF">2017-11-14T13:23:32Z</dcterms:created>
  <dcterms:modified xsi:type="dcterms:W3CDTF">2021-09-06T13:39:54Z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2012-02-21T00:00:00Z</vt:filetime>
  </property>
  <property fmtid="{D5CDD505-2E9C-101B-9397-08002B2CF9AE}" pid="3" name="Creator">
    <vt:lpwstr>Acrobat PDFMaker 9.1 for PowerPoint</vt:lpwstr>
  </property>
  <property fmtid="{D5CDD505-2E9C-101B-9397-08002B2CF9AE}" pid="4" name="LastSaved">
    <vt:filetime>2017-11-14T00:00:00Z</vt:filetime>
  </property>
  <property fmtid="{D5CDD505-2E9C-101B-9397-08002B2CF9AE}" pid="5" name="ContentTypeId">
    <vt:lpwstr>0x010100F4FEFE2E46C86D4A9898CCC49B418B36</vt:lpwstr>
  </property>
</Properties>
</file>